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311" r:id="rId3"/>
    <p:sldId id="290" r:id="rId4"/>
    <p:sldId id="298" r:id="rId5"/>
    <p:sldId id="291" r:id="rId6"/>
    <p:sldId id="292" r:id="rId7"/>
    <p:sldId id="293" r:id="rId8"/>
    <p:sldId id="294" r:id="rId9"/>
    <p:sldId id="295" r:id="rId10"/>
    <p:sldId id="296" r:id="rId11"/>
    <p:sldId id="299" r:id="rId12"/>
    <p:sldId id="297" r:id="rId13"/>
    <p:sldId id="301" r:id="rId14"/>
    <p:sldId id="300" r:id="rId15"/>
    <p:sldId id="312" r:id="rId16"/>
    <p:sldId id="302" r:id="rId17"/>
    <p:sldId id="306" r:id="rId18"/>
    <p:sldId id="307" r:id="rId19"/>
    <p:sldId id="308" r:id="rId20"/>
    <p:sldId id="303" r:id="rId21"/>
    <p:sldId id="313" r:id="rId22"/>
    <p:sldId id="305" r:id="rId23"/>
    <p:sldId id="310" r:id="rId24"/>
    <p:sldId id="30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1502" autoAdjust="0"/>
  </p:normalViewPr>
  <p:slideViewPr>
    <p:cSldViewPr snapToGrid="0" showGuides="1">
      <p:cViewPr varScale="1">
        <p:scale>
          <a:sx n="80" d="100"/>
          <a:sy n="80" d="100"/>
        </p:scale>
        <p:origin x="43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3FC93-31FE-47E1-A1B2-C0D4608A4487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8F381-C576-431B-8205-329C2E5D0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8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조 발표를 맡은 박종수입니다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조의 특화 도메인은 빅데이터 추천이고 </a:t>
            </a:r>
            <a:r>
              <a:rPr lang="ko-KR" altLang="en-US" dirty="0" err="1" smtClean="0"/>
              <a:t>트리지는</a:t>
            </a:r>
            <a:r>
              <a:rPr lang="ko-KR" altLang="en-US" dirty="0" smtClean="0"/>
              <a:t> 저희 팀이 만드는 서비스 이름입니다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25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추천 </a:t>
            </a:r>
            <a:r>
              <a:rPr lang="ko-KR" altLang="en-US" dirty="0" smtClean="0"/>
              <a:t>이라는 </a:t>
            </a:r>
            <a:r>
              <a:rPr lang="ko-KR" altLang="en-US" dirty="0" smtClean="0"/>
              <a:t>단어에 대해 설명을 해봤는데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412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두번째로는 여행 기록 서비스 이야기를 해보겠습니다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6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여행 기록 서비스가 필요한 이유가 뭘까요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반대로 생각해서 여행 기록 서비스가 없다면 어떻게 될지 이야기해보겠습니다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747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일정관리가 어려울 것입니다</a:t>
            </a:r>
            <a:endParaRPr lang="en-US" altLang="ko-KR" dirty="0" smtClean="0"/>
          </a:p>
          <a:p>
            <a:r>
              <a:rPr lang="ko-KR" altLang="en-US" dirty="0" smtClean="0"/>
              <a:t>여행계획을 짤 때 메모장이나 수기로 작성하거나 기억력에 의존하는 경우가 있는데 이럴 경우에 변경이 필요할 경우 지저분해지고 </a:t>
            </a:r>
            <a:r>
              <a:rPr lang="ko-KR" altLang="en-US" dirty="0" err="1" smtClean="0"/>
              <a:t>난잡해질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수가있을</a:t>
            </a:r>
            <a:r>
              <a:rPr lang="ko-KR" altLang="en-US" dirty="0" smtClean="0"/>
              <a:t> 것입니다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594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두번째는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여행에서 </a:t>
            </a:r>
            <a:r>
              <a:rPr lang="ko-KR" altLang="en-US" dirty="0" err="1" smtClean="0"/>
              <a:t>무슨일이</a:t>
            </a:r>
            <a:r>
              <a:rPr lang="ko-KR" altLang="en-US" dirty="0" smtClean="0"/>
              <a:t> 있었는지 까먹을 것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두 사진은 실제로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년전에</a:t>
            </a:r>
            <a:r>
              <a:rPr lang="ko-KR" altLang="en-US" dirty="0" smtClean="0"/>
              <a:t> 여행가서 찍었던 사진인데</a:t>
            </a:r>
          </a:p>
          <a:p>
            <a:r>
              <a:rPr lang="ko-KR" altLang="en-US" dirty="0" smtClean="0"/>
              <a:t>오른쪽 사진은 아직도 생생하기 기억이 많이 남아있지만 왼쪽은 그렇지가 않습니다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이런식으로</a:t>
            </a:r>
            <a:r>
              <a:rPr lang="ko-KR" altLang="en-US" dirty="0" smtClean="0"/>
              <a:t> 여행을 다니고 사진을 찍으면 나중에는 일부분만 기억나고 나머지는 까먹어서 잘 기억이 나지가 않게 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957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만약 여행 기록 서비스를 사용했다면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인터넷으로 깔끔하고 간편하게 여행 계획을 세울 수 있으면서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여행이 끝난 후에도</a:t>
            </a:r>
            <a:r>
              <a:rPr lang="ko-KR" altLang="en-US" baseline="0" dirty="0" smtClean="0"/>
              <a:t> 작성했던 글과 사진을 보면서 당시 기억을 그대로 가져갈 수 있을 것입니다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2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결론을 지으면 저희</a:t>
            </a:r>
            <a:r>
              <a:rPr lang="ko-KR" altLang="en-US" baseline="0" dirty="0" smtClean="0"/>
              <a:t> 팀은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나에게 최적화되면서 빠르게 여행 계획을 세워 몰랐던 곳을 여행할 수 있도록 추천 서비스를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여행전에는</a:t>
            </a:r>
            <a:r>
              <a:rPr lang="ko-KR" altLang="en-US" baseline="0" dirty="0" smtClean="0"/>
              <a:t> 간편하고 깔끔한 여행계획을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여행 후에는 평생 간직할 수 있도록 기록 서비스를</a:t>
            </a:r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합쳐서 </a:t>
            </a:r>
            <a:r>
              <a:rPr lang="ko-KR" altLang="en-US" dirty="0" err="1" smtClean="0"/>
              <a:t>트리지라는</a:t>
            </a:r>
            <a:r>
              <a:rPr lang="ko-KR" altLang="en-US" dirty="0" smtClean="0"/>
              <a:t> 하나의 웹 서비스로 기획하게 된 것입니다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051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서비스를 위해 구상 중인 기능 몇 가지를 제작한 </a:t>
            </a:r>
            <a:r>
              <a:rPr lang="ko-KR" altLang="en-US" dirty="0" err="1" smtClean="0"/>
              <a:t>목업을</a:t>
            </a:r>
            <a:r>
              <a:rPr lang="ko-KR" altLang="en-US" dirty="0" smtClean="0"/>
              <a:t> 통해 설명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유저 성향 파악 기능입니다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밸런스 게임이나 심리테스트를</a:t>
            </a:r>
            <a:r>
              <a:rPr lang="ko-KR" altLang="en-US" baseline="0" dirty="0" smtClean="0"/>
              <a:t> 이용하여 사용자의 성향을 파악하고 이를 바탕으로 여행지 추천을 할 예정입니다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06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두번째는</a:t>
            </a:r>
            <a:r>
              <a:rPr lang="ko-KR" altLang="en-US" baseline="0" dirty="0" smtClean="0"/>
              <a:t> 여행 계획 생성 기능입니다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여행지를 </a:t>
            </a:r>
            <a:r>
              <a:rPr lang="ko-KR" altLang="en-US" dirty="0" err="1" smtClean="0"/>
              <a:t>추천받거나</a:t>
            </a:r>
            <a:r>
              <a:rPr lang="ko-KR" altLang="en-US" dirty="0" smtClean="0"/>
              <a:t> 사용자가 직접 필터와 검색을 통해 여행계획을 세울 수 있도록 할 예정입니다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745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세번째는</a:t>
            </a:r>
            <a:r>
              <a:rPr lang="ko-KR" altLang="en-US" baseline="0" dirty="0" smtClean="0"/>
              <a:t> 여행 후기 작성 기능입니다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여행을 위해 만들어놓은 여행 계획과 </a:t>
            </a:r>
            <a:r>
              <a:rPr lang="ko-KR" altLang="en-US" dirty="0" err="1" smtClean="0"/>
              <a:t>연결지어</a:t>
            </a:r>
            <a:r>
              <a:rPr lang="ko-KR" altLang="en-US" dirty="0" smtClean="0"/>
              <a:t> 사진과 글을 작성해 언제든지 기록한 것을 볼 수 있도록 만들고자 합니다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80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트리지는</a:t>
            </a:r>
            <a:r>
              <a:rPr lang="ko-KR" altLang="en-US" dirty="0" smtClean="0"/>
              <a:t> 여행이라는 의미를 가진 </a:t>
            </a:r>
            <a:r>
              <a:rPr lang="ko-KR" altLang="en-US" dirty="0" err="1" smtClean="0"/>
              <a:t>트립과</a:t>
            </a:r>
            <a:r>
              <a:rPr lang="ko-KR" altLang="en-US" dirty="0" smtClean="0"/>
              <a:t> 쉬운 이라는 뜻</a:t>
            </a:r>
            <a:r>
              <a:rPr lang="ko-KR" altLang="en-US" baseline="0" dirty="0" smtClean="0"/>
              <a:t> 이지의 합성어로 쉬운 여행이라는 의미를 표방하고 있습니다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조원끼리</a:t>
            </a:r>
            <a:r>
              <a:rPr lang="ko-KR" altLang="en-US" baseline="0" dirty="0" smtClean="0"/>
              <a:t> 아이디어 회의를 하면서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여행을 하는 것 자체는 </a:t>
            </a:r>
            <a:r>
              <a:rPr lang="ko-KR" altLang="en-US" baseline="0" dirty="0" err="1" smtClean="0"/>
              <a:t>재밌지만</a:t>
            </a:r>
            <a:endParaRPr lang="en-US" altLang="ko-KR" baseline="0" dirty="0" smtClean="0"/>
          </a:p>
          <a:p>
            <a:r>
              <a:rPr lang="ko-KR" altLang="en-US" baseline="0" dirty="0" smtClean="0"/>
              <a:t>여행계획을 짜는 것은 귀찮고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어렵다는 이야기가 나왔습니다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여행 시작 전부터 여행 후까지 여행의 전 과정을 쉽고 편하게 하자는 의미에서 프로젝트를 시작하게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38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이것은 작성중인 기능 명세서이고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21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이것은 작성중인 기능 명세서이고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48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이것은 아키텍처인데 </a:t>
            </a:r>
            <a:r>
              <a:rPr lang="ko-KR" altLang="en-US" dirty="0" err="1" smtClean="0"/>
              <a:t>리액트와</a:t>
            </a:r>
            <a:r>
              <a:rPr lang="ko-KR" altLang="en-US" dirty="0" smtClean="0"/>
              <a:t> 스프링부트를 중심으로 서비스를 구현할 예정입니다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추천 시스템은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로 제공중인 관련 라이브러리를 찾아서 구현해보고자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밖에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젠킨스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redis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화면에 나와있는 기술 스택을 사용할 예정입니다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06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 구성은 이렇게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명과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명으로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01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발표 마치겠습니다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저희가 지향하는 서비스 목표를 한 줄로 요약하면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여기에서 두 가지 단어를 중심으로 저희 기획을 소개해드리겠습니다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481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이라는 단어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추천이라는 기능은 어떠한 서비스나 산업에도 잘 어울리는 단어입니다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그런데 한번은 이런 생각을 하실 수도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663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여행</a:t>
            </a:r>
            <a:r>
              <a:rPr lang="ko-KR" altLang="en-US" baseline="0" dirty="0" smtClean="0"/>
              <a:t> 가는데 굳이 추천서비스가 필요할까</a:t>
            </a:r>
            <a:r>
              <a:rPr lang="en-US" altLang="ko-KR" baseline="0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그냥 주변 사람한테 적당히 가봤던데 물어볼 수도 있고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적당히 인터넷 검색해서 갈 수도 있는데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추천이 꼭 필요해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라고 말입니다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 이유는 바로 추천 기능이 최근 여행 트렌드와 잘 어울리기 때문입니다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6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지금부터 보실 자료는 한국관광공사가 최근에 발표한 </a:t>
            </a:r>
            <a:r>
              <a:rPr lang="en-US" altLang="ko-KR" dirty="0" smtClean="0"/>
              <a:t>‘2023 </a:t>
            </a:r>
            <a:r>
              <a:rPr lang="ko-KR" altLang="en-US" dirty="0" err="1" smtClean="0"/>
              <a:t>관광트렌드</a:t>
            </a:r>
            <a:r>
              <a:rPr lang="ko-KR" altLang="en-US" dirty="0" smtClean="0"/>
              <a:t> 보고서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해당 보고서는 설문조사와 소셜데이터를 분석하여 코로나 이전과 비교해 변화된 최근 여행 트렌드를 제시하고 있습니다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그 중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가지를 가져와 봤는데 첫번째</a:t>
            </a:r>
            <a:r>
              <a:rPr lang="ko-KR" altLang="en-US" baseline="0" dirty="0" smtClean="0"/>
              <a:t> 트렌드는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나 혼자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자료를 통해서 과거에 비해 여가활동을 혼자서 즐기는 사람이 증가하고 있다는 것을 보실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017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두 번째</a:t>
            </a:r>
            <a:r>
              <a:rPr lang="ko-KR" altLang="en-US" baseline="0" dirty="0" smtClean="0"/>
              <a:t> 트렌드는 즉흥 여행의 등장입니다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웹사이트와 모바일 </a:t>
            </a:r>
            <a:r>
              <a:rPr lang="ko-KR" altLang="en-US" baseline="0" dirty="0" err="1" smtClean="0"/>
              <a:t>어플</a:t>
            </a:r>
            <a:r>
              <a:rPr lang="ko-KR" altLang="en-US" baseline="0" dirty="0" smtClean="0"/>
              <a:t> 의존도가 높은 젊은 사람들을 중심으로 즉흥 여행이 늘고 있다고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다시 말해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유튜브나 </a:t>
            </a:r>
            <a:r>
              <a:rPr lang="ko-KR" altLang="en-US" dirty="0" err="1" smtClean="0"/>
              <a:t>인스타로</a:t>
            </a:r>
            <a:r>
              <a:rPr lang="ko-KR" altLang="en-US" dirty="0" smtClean="0"/>
              <a:t> 여행 컨텐츠를 보다가 마음에 들면 떠나는 사람들이 많아지고 있다는 것입니다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42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마지막 세번째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트렌드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로컬 여행입니다</a:t>
            </a:r>
            <a:endParaRPr lang="en-US" altLang="ko-KR" baseline="0" dirty="0" smtClean="0"/>
          </a:p>
          <a:p>
            <a:r>
              <a:rPr lang="ko-KR" altLang="en-US" dirty="0" smtClean="0"/>
              <a:t>기존에는 다른 사람이 방문했던 유명 관광지를 방문하는 것이 대세였다면</a:t>
            </a:r>
            <a:endParaRPr lang="en-US" altLang="ko-KR" dirty="0" smtClean="0"/>
          </a:p>
          <a:p>
            <a:r>
              <a:rPr lang="ko-KR" altLang="en-US" dirty="0" smtClean="0"/>
              <a:t>최근에는 젊은 층 사이에서 특별한 경험을 할 수 있는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말해 다른 사람이 해보지 못한 로컬 여행을 추구하는 것이 </a:t>
            </a:r>
            <a:r>
              <a:rPr lang="ko-KR" altLang="en-US" dirty="0" err="1" smtClean="0"/>
              <a:t>트렌드라고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1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</a:t>
            </a:r>
            <a:r>
              <a:rPr lang="ko-KR" altLang="en-US" dirty="0" err="1" smtClean="0"/>
              <a:t>나혼자</a:t>
            </a:r>
            <a:r>
              <a:rPr lang="ko-KR" altLang="en-US" dirty="0" smtClean="0"/>
              <a:t> 즉흥적으로 </a:t>
            </a:r>
            <a:r>
              <a:rPr lang="ko-KR" altLang="en-US" dirty="0" err="1" smtClean="0"/>
              <a:t>로컬여행이라는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여행 트렌드가 떠오르고 있는데 과연 추천시스템이 합쳐진다면 어떻게 될까요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첫째로 자신의 성향을 </a:t>
            </a:r>
            <a:r>
              <a:rPr lang="en-US" altLang="ko-KR" dirty="0" smtClean="0"/>
              <a:t>100%</a:t>
            </a:r>
            <a:r>
              <a:rPr lang="ko-KR" altLang="en-US" dirty="0" smtClean="0"/>
              <a:t>로 반영한 여행을 할 수 있게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사람과 중간에 타협점을 찾는 단체여행과는 다르게 혼자 자신의 성향을 기반으로 </a:t>
            </a:r>
            <a:r>
              <a:rPr lang="ko-KR" altLang="en-US" dirty="0" err="1" smtClean="0"/>
              <a:t>추천받아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100% </a:t>
            </a:r>
            <a:r>
              <a:rPr lang="ko-KR" altLang="en-US" dirty="0" smtClean="0"/>
              <a:t>만족할 수 있는 여행을 할 수 있을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둘째로 짧은 시간에 빠르게 맞춤 여행 계획을 짤 수 있게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인터넷 검색을 통해 여행지 후보를 조사하고 나한테 어울리는 곳을 고르느라 많은 시간을 보내지 않고 추천만으로 빠르게 나에게 어울리는 맞춤 여행계획을 짤 수 있을 것입니다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r>
              <a:rPr lang="ko-KR" altLang="en-US" dirty="0" smtClean="0"/>
              <a:t>마지막으로 나도 알지 못한 새로운 곳을 받게 됩니다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인터넷에서 일일이 여행지를 찾는 것보다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저장된 수많은 여행지 데이터에서 추천을 받다 보면 사람들이 가보지 않아서 인터넷에는 나타나지 않은 새로운 곳을 </a:t>
            </a:r>
            <a:r>
              <a:rPr lang="ko-KR" altLang="en-US" baseline="0" dirty="0" err="1" smtClean="0"/>
              <a:t>추천받을</a:t>
            </a:r>
            <a:r>
              <a:rPr lang="ko-KR" altLang="en-US" baseline="0" dirty="0" smtClean="0"/>
              <a:t> 수도 있을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F381-C576-431B-8205-329C2E5D0D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3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166099" y="2676872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</a:rPr>
              <a:t>TRISY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008203" y="4346555"/>
            <a:ext cx="2175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이재훈 박현우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이문삼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err="1" smtClean="0">
                <a:solidFill>
                  <a:schemeClr val="bg1"/>
                </a:solidFill>
              </a:rPr>
              <a:t>이충무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문태호</a:t>
            </a:r>
            <a:r>
              <a:rPr lang="ko-KR" altLang="en-US" sz="1600" dirty="0" smtClean="0">
                <a:solidFill>
                  <a:schemeClr val="bg1"/>
                </a:solidFill>
              </a:rPr>
              <a:t> 박종수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“                                     ”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2285592" y="3159286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추천 시스템 기반 여행 기록 서비스</a:t>
            </a:r>
            <a:endParaRPr kumimoji="0" lang="ko-KR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76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“                                     ”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2285592" y="3159286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추천 시스템 기반 </a:t>
            </a:r>
            <a:r>
              <a:rPr kumimoji="0" lang="ko-KR" altLang="en-US" sz="3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여행 기록 </a:t>
            </a:r>
            <a:r>
              <a:rPr kumimoji="0" lang="ko-KR" altLang="en-US" sz="36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나눔스퀘어 Light"/>
                <a:cs typeface="+mn-cs"/>
              </a:rPr>
              <a:t>서비스</a:t>
            </a:r>
            <a:endParaRPr kumimoji="0" lang="ko-KR" altLang="en-US" sz="36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55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3504590" y="1867784"/>
            <a:ext cx="5182830" cy="2668636"/>
            <a:chOff x="3714651" y="1867784"/>
            <a:chExt cx="5182830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3714651" y="4013200"/>
              <a:ext cx="5182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여행 기록 서비스가 필요한 이유는</a:t>
              </a:r>
              <a:r>
                <a:rPr kumimoji="0" lang="en-US" altLang="ko-KR" sz="2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?</a:t>
              </a:r>
              <a:endPara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364938" y="1867784"/>
              <a:ext cx="188224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Q.</a:t>
              </a:r>
              <a:endPara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30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963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여행기록서비스가 없다면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solidFill>
                  <a:srgbClr val="393939"/>
                </a:solidFill>
                <a:latin typeface="+mn-ea"/>
              </a:rPr>
              <a:t>1. </a:t>
            </a:r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일정 관리가 어렵다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DqKb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757" y="1726331"/>
            <a:ext cx="4930173" cy="49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43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963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여행기록서비스가 없다면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2</a:t>
            </a:r>
            <a:r>
              <a:rPr lang="en-US" altLang="ko-KR" sz="2400" spc="-300" dirty="0" smtClean="0">
                <a:solidFill>
                  <a:srgbClr val="393939"/>
                </a:solidFill>
                <a:latin typeface="+mn-ea"/>
              </a:rPr>
              <a:t>. </a:t>
            </a:r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나중에 까먹을 수 있다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54984" y="2093724"/>
            <a:ext cx="4378179" cy="3864739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2138" y="2093724"/>
            <a:ext cx="4378179" cy="3864739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28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여행 기록을 통한 기대효과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1737440" y="5492812"/>
            <a:ext cx="3768981" cy="812451"/>
            <a:chOff x="191029" y="5390664"/>
            <a:chExt cx="376898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91029" y="5390664"/>
              <a:ext cx="37689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smtClean="0">
                  <a:solidFill>
                    <a:srgbClr val="393939"/>
                  </a:solidFill>
                  <a:latin typeface="+mj-ea"/>
                  <a:ea typeface="+mj-ea"/>
                </a:rPr>
                <a:t>간편하고 깔끔하게 여행 계획 작성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7481078" y="5597376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기록하여 잊어버리지 않음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68038" y="1949978"/>
            <a:ext cx="3332480" cy="3332480"/>
            <a:chOff x="2068038" y="1949978"/>
            <a:chExt cx="3332480" cy="333248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314E8D7-0C84-4A65-9B23-D1A13628D52B}"/>
                </a:ext>
              </a:extLst>
            </p:cNvPr>
            <p:cNvSpPr/>
            <p:nvPr/>
          </p:nvSpPr>
          <p:spPr>
            <a:xfrm>
              <a:off x="2068038" y="1949978"/>
              <a:ext cx="3332480" cy="333248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plan Icon 4400348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82808" y="2170573"/>
              <a:ext cx="1902940" cy="289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7189793" y="1949978"/>
            <a:ext cx="3332480" cy="3332480"/>
            <a:chOff x="6920852" y="1949978"/>
            <a:chExt cx="3332480" cy="333248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6EE71FE-0A3F-4A25-852B-B62F5C0A9B7E}"/>
                </a:ext>
              </a:extLst>
            </p:cNvPr>
            <p:cNvSpPr/>
            <p:nvPr/>
          </p:nvSpPr>
          <p:spPr>
            <a:xfrm>
              <a:off x="6920852" y="1949978"/>
              <a:ext cx="3332480" cy="333248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Picture 4" descr="Memory Icon 3678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35784" y="2597468"/>
              <a:ext cx="1688120" cy="2167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681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서비스가 가지는 의미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4843267" y="407081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701577" y="1722997"/>
            <a:ext cx="2378973" cy="2164200"/>
            <a:chOff x="1701577" y="4067611"/>
            <a:chExt cx="2378973" cy="21642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314E8D7-0C84-4A65-9B23-D1A13628D52B}"/>
                </a:ext>
              </a:extLst>
            </p:cNvPr>
            <p:cNvSpPr/>
            <p:nvPr/>
          </p:nvSpPr>
          <p:spPr>
            <a:xfrm flipH="1">
              <a:off x="1701577" y="4067611"/>
              <a:ext cx="2378973" cy="21642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2" descr="https://cdn-icons-png.flaticon.com/512/6733/6733311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98007" y="4258759"/>
              <a:ext cx="1594670" cy="1594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5040999" y="1717471"/>
            <a:ext cx="2378973" cy="2164200"/>
            <a:chOff x="5040999" y="4062085"/>
            <a:chExt cx="2378973" cy="2164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6EE71FE-0A3F-4A25-852B-B62F5C0A9B7E}"/>
                </a:ext>
              </a:extLst>
            </p:cNvPr>
            <p:cNvSpPr/>
            <p:nvPr/>
          </p:nvSpPr>
          <p:spPr>
            <a:xfrm flipH="1">
              <a:off x="5040999" y="4062085"/>
              <a:ext cx="2378973" cy="21642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4" descr="https://cdn-icons-png.flaticon.com/512/252/252851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28506" y="4702590"/>
              <a:ext cx="1203957" cy="1203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8380421" y="1664353"/>
            <a:ext cx="2378973" cy="2164200"/>
            <a:chOff x="8380421" y="4008967"/>
            <a:chExt cx="2378973" cy="2164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FB67FCB-6C0A-43A6-9430-B53E5B0CBDF9}"/>
                </a:ext>
              </a:extLst>
            </p:cNvPr>
            <p:cNvSpPr/>
            <p:nvPr/>
          </p:nvSpPr>
          <p:spPr>
            <a:xfrm flipH="1">
              <a:off x="8380421" y="4008967"/>
              <a:ext cx="2378973" cy="21642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6" descr="Farm Icon 2686395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7" t="21374" r="14275" b="23645"/>
            <a:stretch/>
          </p:blipFill>
          <p:spPr bwMode="auto">
            <a:xfrm flipH="1">
              <a:off x="8853853" y="4484077"/>
              <a:ext cx="1582615" cy="122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/>
          <p:cNvGrpSpPr/>
          <p:nvPr/>
        </p:nvGrpSpPr>
        <p:grpSpPr>
          <a:xfrm>
            <a:off x="3419672" y="4192695"/>
            <a:ext cx="2378973" cy="2164200"/>
            <a:chOff x="3419672" y="1642684"/>
            <a:chExt cx="2378973" cy="216420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314E8D7-0C84-4A65-9B23-D1A13628D52B}"/>
                </a:ext>
              </a:extLst>
            </p:cNvPr>
            <p:cNvSpPr/>
            <p:nvPr/>
          </p:nvSpPr>
          <p:spPr>
            <a:xfrm flipH="1">
              <a:off x="3419672" y="1642684"/>
              <a:ext cx="2378973" cy="21642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plan Icon 4400348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23360" y="1755647"/>
              <a:ext cx="1179576" cy="179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6832463" y="4255968"/>
            <a:ext cx="2378973" cy="2164200"/>
            <a:chOff x="6832463" y="1705957"/>
            <a:chExt cx="2378973" cy="21642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314E8D7-0C84-4A65-9B23-D1A13628D52B}"/>
                </a:ext>
              </a:extLst>
            </p:cNvPr>
            <p:cNvSpPr/>
            <p:nvPr/>
          </p:nvSpPr>
          <p:spPr>
            <a:xfrm flipH="1">
              <a:off x="6832463" y="1705957"/>
              <a:ext cx="2378973" cy="21642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2" name="Picture 4" descr="Memory Icon 3678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2091" y="1992353"/>
              <a:ext cx="1239716" cy="159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708585" y="2465279"/>
            <a:ext cx="269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추천 서비스</a:t>
            </a:r>
            <a:endParaRPr lang="ko-KR" altLang="en-US" sz="3600" dirty="0"/>
          </a:p>
        </p:txBody>
      </p:sp>
      <p:sp>
        <p:nvSpPr>
          <p:cNvPr id="27" name="TextBox 26"/>
          <p:cNvSpPr txBox="1"/>
          <p:nvPr/>
        </p:nvSpPr>
        <p:spPr>
          <a:xfrm>
            <a:off x="4710357" y="4957031"/>
            <a:ext cx="2772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기록 서비스</a:t>
            </a:r>
            <a:endParaRPr lang="ko-KR" altLang="en-US" sz="3600" dirty="0"/>
          </a:p>
        </p:txBody>
      </p:sp>
      <p:sp>
        <p:nvSpPr>
          <p:cNvPr id="28" name="직사각형 27"/>
          <p:cNvSpPr/>
          <p:nvPr/>
        </p:nvSpPr>
        <p:spPr>
          <a:xfrm>
            <a:off x="4952897" y="3418974"/>
            <a:ext cx="22862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TRISY</a:t>
            </a:r>
            <a:endParaRPr lang="en-US" altLang="ko-K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385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7" grpId="0"/>
      <p:bldP spid="27" grpId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기능 </a:t>
            </a:r>
            <a:r>
              <a:rPr lang="en-US" altLang="ko-KR" sz="3600" spc="-300" dirty="0" smtClean="0">
                <a:solidFill>
                  <a:schemeClr val="bg1"/>
                </a:solidFill>
              </a:rPr>
              <a:t>1. </a:t>
            </a:r>
            <a:r>
              <a:rPr lang="ko-KR" altLang="en-US" sz="3600" spc="-300" dirty="0" smtClean="0">
                <a:solidFill>
                  <a:schemeClr val="bg1"/>
                </a:solidFill>
              </a:rPr>
              <a:t>유저 성향 파악 기능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67" y="1323121"/>
            <a:ext cx="8687553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8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기능 </a:t>
            </a:r>
            <a:r>
              <a:rPr lang="en-US" altLang="ko-KR" sz="3600" spc="-300" dirty="0" smtClean="0">
                <a:solidFill>
                  <a:schemeClr val="bg1"/>
                </a:solidFill>
              </a:rPr>
              <a:t>2. </a:t>
            </a:r>
            <a:r>
              <a:rPr lang="ko-KR" altLang="en-US" sz="3600" spc="-300" dirty="0" smtClean="0">
                <a:solidFill>
                  <a:schemeClr val="bg1"/>
                </a:solidFill>
              </a:rPr>
              <a:t>여행 계획 생성 기능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18" y="1281208"/>
            <a:ext cx="8809483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2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기능 </a:t>
            </a:r>
            <a:r>
              <a:rPr lang="en-US" altLang="ko-KR" sz="3600" spc="-300" dirty="0" smtClean="0">
                <a:solidFill>
                  <a:schemeClr val="bg1"/>
                </a:solidFill>
              </a:rPr>
              <a:t>3. </a:t>
            </a:r>
            <a:r>
              <a:rPr lang="ko-KR" altLang="en-US" sz="3600" spc="-300" dirty="0" smtClean="0">
                <a:solidFill>
                  <a:schemeClr val="bg1"/>
                </a:solidFill>
              </a:rPr>
              <a:t>여행 후기 작성 기능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43" y="1386626"/>
            <a:ext cx="8466554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166099" y="2676872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</a:rPr>
              <a:t>TRISY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536465" y="2676870"/>
            <a:ext cx="1470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</a:rPr>
              <a:t>TRIP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6313730" y="2676871"/>
            <a:ext cx="1641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</a:rPr>
              <a:t>EASY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기능 명세서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742" y="1445935"/>
            <a:ext cx="10293248" cy="48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ERD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469" y="1485900"/>
            <a:ext cx="5979512" cy="49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아키텍처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59" y="1279497"/>
            <a:ext cx="8744383" cy="49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4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팀원 소개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23" y="3533384"/>
            <a:ext cx="1332000" cy="133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98" y="5168833"/>
            <a:ext cx="1332000" cy="133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498" y="5119004"/>
            <a:ext cx="1332000" cy="131120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610" y="3551892"/>
            <a:ext cx="1609853" cy="1313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이충무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203610" y="5203267"/>
            <a:ext cx="1609853" cy="1297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박종수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817641" y="1372255"/>
            <a:ext cx="254203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이재훈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팀장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451728" y="3579152"/>
            <a:ext cx="2032597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이문삼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프론트엔드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451729" y="5194796"/>
            <a:ext cx="2032597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박현우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프론트엔드 개발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5446947-C1F3-FEE5-28DC-32075537E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585" y="1330792"/>
            <a:ext cx="1332000" cy="1419203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9AEB26C-BDFF-D137-CF88-7A22D1245BB5}"/>
              </a:ext>
            </a:extLst>
          </p:cNvPr>
          <p:cNvSpPr/>
          <p:nvPr/>
        </p:nvSpPr>
        <p:spPr>
          <a:xfrm>
            <a:off x="467140" y="3240834"/>
            <a:ext cx="6792161" cy="3385765"/>
          </a:xfrm>
          <a:prstGeom prst="frame">
            <a:avLst>
              <a:gd name="adj1" fmla="val 59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13692-0656-08B0-6345-C2B0B7EC5699}"/>
              </a:ext>
            </a:extLst>
          </p:cNvPr>
          <p:cNvSpPr txBox="1"/>
          <p:nvPr/>
        </p:nvSpPr>
        <p:spPr>
          <a:xfrm>
            <a:off x="467138" y="2877655"/>
            <a:ext cx="1231033" cy="3667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백엔드 팀</a:t>
            </a: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0AED7D4F-2F2B-F18E-1AA8-6835888DFBDE}"/>
              </a:ext>
            </a:extLst>
          </p:cNvPr>
          <p:cNvSpPr/>
          <p:nvPr/>
        </p:nvSpPr>
        <p:spPr>
          <a:xfrm>
            <a:off x="7499838" y="3240834"/>
            <a:ext cx="4225024" cy="3385765"/>
          </a:xfrm>
          <a:prstGeom prst="frame">
            <a:avLst>
              <a:gd name="adj1" fmla="val 59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942B1F-BE5B-DF83-8EF7-55EDF036E990}"/>
              </a:ext>
            </a:extLst>
          </p:cNvPr>
          <p:cNvSpPr txBox="1"/>
          <p:nvPr/>
        </p:nvSpPr>
        <p:spPr>
          <a:xfrm>
            <a:off x="7499838" y="2877655"/>
            <a:ext cx="182514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프론트엔드</a:t>
            </a:r>
            <a:r>
              <a:rPr lang="ko-KR" altLang="en-US" dirty="0">
                <a:solidFill>
                  <a:schemeClr val="bg1"/>
                </a:solidFill>
              </a:rPr>
              <a:t> 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9549" y="3499532"/>
            <a:ext cx="1272469" cy="132691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550275" y="3579386"/>
            <a:ext cx="1609853" cy="1345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문태호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개발</a:t>
            </a:r>
          </a:p>
        </p:txBody>
      </p:sp>
      <p:pic>
        <p:nvPicPr>
          <p:cNvPr id="27" name="그림 26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048420" y="3533384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“                                     ”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546628" y="3075056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Thank</a:t>
            </a:r>
            <a:r>
              <a:rPr kumimoji="0" lang="en-US" altLang="ko-KR" sz="4000" b="0" i="1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 You</a:t>
            </a:r>
            <a:endParaRPr kumimoji="0" lang="ko-KR" alt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12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2285592" y="3159286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추천 시스템 기반 여행 기록 서비스</a:t>
            </a:r>
            <a:endParaRPr kumimoji="0" lang="ko-KR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“                                     ”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“                                     ”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2285592" y="3159286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추천 </a:t>
            </a:r>
            <a:r>
              <a:rPr kumimoji="0" lang="ko-KR" altLang="en-US" sz="36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나눔스퀘어 Light"/>
                <a:cs typeface="+mn-cs"/>
              </a:rPr>
              <a:t>시스템</a:t>
            </a:r>
            <a:r>
              <a:rPr kumimoji="0" lang="ko-KR" altLang="en-US" sz="3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3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기반 여행 기록 서비스</a:t>
            </a:r>
            <a:endParaRPr kumimoji="0" lang="ko-KR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69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3023694" y="1867784"/>
            <a:ext cx="6144631" cy="2668636"/>
            <a:chOff x="3233755" y="1867784"/>
            <a:chExt cx="6144631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3233755" y="4013200"/>
              <a:ext cx="6144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여행 가는데 굳이 추천서비스가 필요할까</a:t>
              </a:r>
              <a:r>
                <a:rPr kumimoji="0" lang="en-US" altLang="ko-KR" sz="2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?</a:t>
              </a:r>
              <a:endPara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364938" y="1867784"/>
              <a:ext cx="188224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Q.</a:t>
              </a:r>
              <a:endPara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여행 </a:t>
            </a:r>
            <a:r>
              <a:rPr lang="ko-KR" altLang="en-US" sz="3600" spc="-300" dirty="0" smtClean="0">
                <a:solidFill>
                  <a:prstClr val="white"/>
                </a:solidFill>
                <a:ea typeface="나눔스퀘어 Light"/>
              </a:rPr>
              <a:t>트렌드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나눔스퀘어 ExtraBold"/>
                <a:cs typeface="+mn-cs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나눔스퀘어 ExtraBold"/>
                <a:cs typeface="+mn-cs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나눔스퀘어 ExtraBold"/>
                <a:cs typeface="+mn-cs"/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1. </a:t>
            </a:r>
            <a:r>
              <a:rPr kumimoji="0" lang="ko-KR" altLang="en-US" sz="2400" b="0" i="0" u="none" strike="noStrike" kern="1200" cap="none" spc="-30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나 혼자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032" y="1726331"/>
            <a:ext cx="6833936" cy="4699212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4220308" y="3464171"/>
            <a:ext cx="1582615" cy="2961372"/>
          </a:xfrm>
          <a:prstGeom prst="frame">
            <a:avLst>
              <a:gd name="adj1" fmla="val 77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1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여행 트렌드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나눔스퀘어 ExtraBold"/>
                <a:cs typeface="+mn-cs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나눔스퀘어 ExtraBold"/>
                <a:cs typeface="+mn-cs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나눔스퀘어 ExtraBold"/>
                <a:cs typeface="+mn-cs"/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2. </a:t>
            </a:r>
            <a:r>
              <a:rPr lang="ko-KR" altLang="en-US" sz="2400" spc="-300" noProof="0" dirty="0" smtClean="0">
                <a:solidFill>
                  <a:srgbClr val="393939"/>
                </a:solidFill>
                <a:latin typeface="+mn-ea"/>
                <a:ea typeface="나눔스퀘어 Light"/>
              </a:rPr>
              <a:t>즉흥적인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147" y="1726331"/>
            <a:ext cx="6841706" cy="4743110"/>
          </a:xfrm>
          <a:prstGeom prst="rect">
            <a:avLst/>
          </a:prstGeom>
        </p:spPr>
      </p:pic>
      <p:sp>
        <p:nvSpPr>
          <p:cNvPr id="12" name="액자 11"/>
          <p:cNvSpPr/>
          <p:nvPr/>
        </p:nvSpPr>
        <p:spPr>
          <a:xfrm>
            <a:off x="3012061" y="5187461"/>
            <a:ext cx="5859378" cy="1062172"/>
          </a:xfrm>
          <a:prstGeom prst="frame">
            <a:avLst>
              <a:gd name="adj1" fmla="val 77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09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여행 트렌드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나눔스퀘어 ExtraBold"/>
                <a:cs typeface="+mn-cs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나눔스퀘어 ExtraBold"/>
                <a:cs typeface="+mn-cs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나눔스퀘어 ExtraBold"/>
                <a:cs typeface="+mn-cs"/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300" dirty="0" smtClean="0">
                <a:solidFill>
                  <a:srgbClr val="393939"/>
                </a:solidFill>
                <a:latin typeface="+mn-ea"/>
                <a:ea typeface="나눔스퀘어 Light"/>
              </a:rPr>
              <a:t>3.</a:t>
            </a:r>
            <a:r>
              <a:rPr kumimoji="0" lang="en-US" altLang="ko-KR" sz="2400" b="0" i="0" u="none" strike="noStrike" kern="1200" cap="none" spc="-30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</a:t>
            </a:r>
            <a:r>
              <a:rPr kumimoji="0" lang="ko-KR" altLang="en-US" sz="2400" b="0" i="0" u="none" strike="noStrike" kern="1200" cap="none" spc="-30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로컬 여행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677" y="1726331"/>
            <a:ext cx="6866646" cy="4752740"/>
          </a:xfrm>
          <a:prstGeom prst="rect">
            <a:avLst/>
          </a:prstGeom>
        </p:spPr>
      </p:pic>
      <p:sp>
        <p:nvSpPr>
          <p:cNvPr id="11" name="액자 10"/>
          <p:cNvSpPr/>
          <p:nvPr/>
        </p:nvSpPr>
        <p:spPr>
          <a:xfrm>
            <a:off x="5633163" y="3455377"/>
            <a:ext cx="3669099" cy="896815"/>
          </a:xfrm>
          <a:prstGeom prst="frame">
            <a:avLst>
              <a:gd name="adj1" fmla="val 77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75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추천을 통한 기대효과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07804" y="5189424"/>
            <a:ext cx="2935419" cy="812451"/>
            <a:chOff x="607804" y="5390664"/>
            <a:chExt cx="2935419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607804" y="5390664"/>
              <a:ext cx="2935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smtClean="0">
                  <a:solidFill>
                    <a:srgbClr val="393939"/>
                  </a:solidFill>
                  <a:latin typeface="+mj-ea"/>
                  <a:ea typeface="+mj-ea"/>
                </a:rPr>
                <a:t>여행에 내 성향 </a:t>
              </a:r>
              <a:r>
                <a:rPr lang="en-US" altLang="ko-KR" sz="2000" spc="-150" dirty="0" smtClean="0">
                  <a:solidFill>
                    <a:srgbClr val="393939"/>
                  </a:solidFill>
                  <a:latin typeface="+mj-ea"/>
                  <a:ea typeface="+mj-ea"/>
                </a:rPr>
                <a:t>100% </a:t>
              </a:r>
              <a:r>
                <a:rPr lang="ko-KR" altLang="en-US" sz="2000" spc="-150" dirty="0" smtClean="0">
                  <a:solidFill>
                    <a:srgbClr val="393939"/>
                  </a:solidFill>
                  <a:latin typeface="+mj-ea"/>
                  <a:ea typeface="+mj-ea"/>
                </a:rPr>
                <a:t>반영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4415899" y="5189424"/>
            <a:ext cx="3360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빠르게 내 성향 맞춤 계획 생성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8436388" y="5189424"/>
            <a:ext cx="3360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나도 알지 못한 새로운 곳 발견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https://cdn-icons-png.flaticon.com/512/6733/673331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56" y="2099125"/>
            <a:ext cx="2233824" cy="223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252/252851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744" y="2538088"/>
            <a:ext cx="1686510" cy="168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rm Icon 268639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603" y="1613802"/>
            <a:ext cx="3113773" cy="311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43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6" grpId="0"/>
      <p:bldP spid="29" grpId="0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1061</Words>
  <Application>Microsoft Office PowerPoint</Application>
  <PresentationFormat>와이드스크린</PresentationFormat>
  <Paragraphs>218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HY견고딕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multicampus</cp:lastModifiedBy>
  <cp:revision>64</cp:revision>
  <dcterms:created xsi:type="dcterms:W3CDTF">2020-09-07T02:34:06Z</dcterms:created>
  <dcterms:modified xsi:type="dcterms:W3CDTF">2023-03-17T02:53:57Z</dcterms:modified>
</cp:coreProperties>
</file>